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0" r:id="rId1"/>
  </p:sldMasterIdLst>
  <p:sldIdLst>
    <p:sldId id="256" r:id="rId2"/>
    <p:sldId id="257" r:id="rId3"/>
    <p:sldId id="258" r:id="rId4"/>
    <p:sldId id="261" r:id="rId5"/>
    <p:sldId id="259" r:id="rId6"/>
    <p:sldId id="263" r:id="rId7"/>
    <p:sldId id="264" r:id="rId8"/>
    <p:sldId id="265" r:id="rId9"/>
    <p:sldId id="266" r:id="rId10"/>
    <p:sldId id="260" r:id="rId11"/>
    <p:sldId id="268" r:id="rId12"/>
    <p:sldId id="262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558" y="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DC36AF2-20F8-9A47-B6F0-1276744194D0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6AF2-20F8-9A47-B6F0-1276744194D0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4CE7-4FF0-F242-905B-D63FAC71A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DC36AF2-20F8-9A47-B6F0-1276744194D0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F344CE7-4FF0-F242-905B-D63FAC71A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6AF2-20F8-9A47-B6F0-1276744194D0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F344CE7-4FF0-F242-905B-D63FAC71A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6AF2-20F8-9A47-B6F0-1276744194D0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F344CE7-4FF0-F242-905B-D63FAC71A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DC36AF2-20F8-9A47-B6F0-1276744194D0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F344CE7-4FF0-F242-905B-D63FAC71A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DC36AF2-20F8-9A47-B6F0-1276744194D0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F344CE7-4FF0-F242-905B-D63FAC71A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6AF2-20F8-9A47-B6F0-1276744194D0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F344CE7-4FF0-F242-905B-D63FAC71A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6AF2-20F8-9A47-B6F0-1276744194D0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344CE7-4FF0-F242-905B-D63FAC71A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6AF2-20F8-9A47-B6F0-1276744194D0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C36AF2-20F8-9A47-B6F0-1276744194D0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F344CE7-4FF0-F242-905B-D63FAC71A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DC36AF2-20F8-9A47-B6F0-1276744194D0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F344CE7-4FF0-F242-905B-D63FAC71A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youtube.com/watch?v=rVeUEOZ7n7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205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Parts of speech</a:t>
            </a:r>
            <a:br>
              <a:rPr lang="en-US" dirty="0" smtClean="0"/>
            </a:br>
            <a:r>
              <a:rPr lang="en-US" sz="3200" dirty="0" smtClean="0"/>
              <a:t>Standards for language</a:t>
            </a:r>
            <a:br>
              <a:rPr lang="en-US" sz="3200" dirty="0" smtClean="0"/>
            </a:br>
            <a:r>
              <a:rPr lang="en-US" sz="1800" dirty="0" smtClean="0"/>
              <a:t>Grade three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Taylor McCaffrey &amp; </a:t>
            </a:r>
            <a:r>
              <a:rPr lang="en-US" dirty="0" err="1" smtClean="0"/>
              <a:t>Alaina</a:t>
            </a:r>
            <a:r>
              <a:rPr lang="en-US" dirty="0" smtClean="0"/>
              <a:t> </a:t>
            </a:r>
            <a:r>
              <a:rPr lang="en-US" dirty="0" err="1" smtClean="0"/>
              <a:t>Kreft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827230"/>
            <a:ext cx="798983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Outcomes for the day:</a:t>
            </a:r>
          </a:p>
          <a:p>
            <a:r>
              <a:rPr lang="en-US" sz="2800" dirty="0" smtClean="0"/>
              <a:t>-Explain the function of nouns, pronouns, verbs, adjectives, and adverbs.</a:t>
            </a:r>
          </a:p>
          <a:p>
            <a:r>
              <a:rPr lang="en-US" sz="2800" dirty="0" smtClean="0"/>
              <a:t>	-Name parts of speech and give examples.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-Focus on adjectives. </a:t>
            </a:r>
          </a:p>
          <a:p>
            <a:r>
              <a:rPr lang="en-US" sz="2800" dirty="0" smtClean="0"/>
              <a:t>	-Know the differences between the parts of speech 	learned.	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-Demonstrate correct use of parts of speech.</a:t>
            </a:r>
          </a:p>
          <a:p>
            <a:r>
              <a:rPr lang="en-US" sz="2800" dirty="0" smtClean="0"/>
              <a:t>	-Communicate knowledge of parts of speech.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Descriptive words that convey a sense of how, when, where, or why.</a:t>
            </a:r>
          </a:p>
          <a:p>
            <a:endParaRPr lang="en-US" dirty="0" smtClean="0"/>
          </a:p>
          <a:p>
            <a:r>
              <a:rPr lang="en-US" dirty="0" smtClean="0"/>
              <a:t>He quickly jumped over the sandbox. </a:t>
            </a:r>
          </a:p>
          <a:p>
            <a:r>
              <a:rPr lang="en-US" dirty="0" smtClean="0"/>
              <a:t>My toys are under the table. </a:t>
            </a:r>
          </a:p>
          <a:p>
            <a:pPr lvl="1"/>
            <a:r>
              <a:rPr lang="en-US" dirty="0" smtClean="0"/>
              <a:t>Where are the adverbs in these sentences?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711" y="4771813"/>
            <a:ext cx="4176708" cy="188915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MAD LIB ACTIVITY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50" y="1563795"/>
            <a:ext cx="5294205" cy="5294205"/>
          </a:xfrm>
        </p:spPr>
      </p:pic>
    </p:spTree>
    <p:extLst>
      <p:ext uri="{BB962C8B-B14F-4D97-AF65-F5344CB8AC3E}">
        <p14:creationId xmlns:p14="http://schemas.microsoft.com/office/powerpoint/2010/main" val="3309850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 tomorrow: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Review the PowerPoint again from home to reinforce what we learned today in class.</a:t>
            </a:r>
          </a:p>
          <a:p>
            <a:r>
              <a:rPr lang="en-US" dirty="0" smtClean="0"/>
              <a:t>We will go into more details with nouns tomorrow.</a:t>
            </a:r>
          </a:p>
          <a:p>
            <a:r>
              <a:rPr lang="en-US" dirty="0" smtClean="0"/>
              <a:t>HOMEWORK: Using your new knowledge of adjectives, describe your family in five sentences, which we will share tomorrow.  </a:t>
            </a:r>
          </a:p>
          <a:p>
            <a:endParaRPr lang="en-US" dirty="0"/>
          </a:p>
          <a:p>
            <a:r>
              <a:rPr lang="en-US" dirty="0" err="1" smtClean="0"/>
              <a:t>Madlibs</a:t>
            </a:r>
            <a:r>
              <a:rPr lang="en-US" dirty="0" smtClean="0"/>
              <a:t> are all over the internet and can be purchased at the library (or you can even make your own!) if you would like to practice more </a:t>
            </a:r>
            <a:r>
              <a:rPr lang="en-US" dirty="0" err="1" smtClean="0">
                <a:sym typeface="Wingdings"/>
              </a:rPr>
              <a:t>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http://www.towson.edu/ows/nouns.htm</a:t>
            </a:r>
          </a:p>
          <a:p>
            <a:r>
              <a:rPr lang="en-US" dirty="0"/>
              <a:t>http://www.phon.ucl.ac.uk/home/dick/tta/wc/pronouns.htm</a:t>
            </a:r>
          </a:p>
          <a:p>
            <a:r>
              <a:rPr lang="en-US" dirty="0"/>
              <a:t>http://www.iscribe.org/english/verb.html</a:t>
            </a:r>
          </a:p>
          <a:p>
            <a:r>
              <a:rPr lang="en-US" dirty="0"/>
              <a:t>http://www.iscribe.org/english/adj.html</a:t>
            </a:r>
          </a:p>
          <a:p>
            <a:r>
              <a:rPr lang="en-US" dirty="0"/>
              <a:t>http://</a:t>
            </a:r>
            <a:r>
              <a:rPr lang="en-US" dirty="0" smtClean="0"/>
              <a:t>www.iscribe.org/english/adv.html</a:t>
            </a:r>
          </a:p>
          <a:p>
            <a:r>
              <a:rPr lang="en-US" dirty="0"/>
              <a:t>http://www.playsational.com/printable-mad-libs/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996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dirty="0" smtClean="0"/>
              <a:t>Person, place, thing, or idea.</a:t>
            </a:r>
          </a:p>
          <a:p>
            <a:r>
              <a:rPr lang="en-US" dirty="0" smtClean="0"/>
              <a:t>Common nouns: school, child, crayon</a:t>
            </a:r>
          </a:p>
          <a:p>
            <a:r>
              <a:rPr lang="en-US" dirty="0" smtClean="0"/>
              <a:t>Proper nouns: Towson Elementary School, Sarah, Joe</a:t>
            </a:r>
          </a:p>
          <a:p>
            <a:r>
              <a:rPr lang="en-US" dirty="0" smtClean="0"/>
              <a:t>Can be made plural, add an –</a:t>
            </a:r>
            <a:r>
              <a:rPr lang="en-US" dirty="0" err="1" smtClean="0"/>
              <a:t>s</a:t>
            </a:r>
            <a:r>
              <a:rPr lang="en-US" dirty="0" smtClean="0"/>
              <a:t> or –</a:t>
            </a:r>
            <a:r>
              <a:rPr lang="en-US" dirty="0" err="1" smtClean="0"/>
              <a:t>es</a:t>
            </a:r>
            <a:r>
              <a:rPr lang="en-US" dirty="0" smtClean="0"/>
              <a:t> to the end of a word</a:t>
            </a:r>
          </a:p>
          <a:p>
            <a:endParaRPr lang="en-US" dirty="0" smtClean="0"/>
          </a:p>
          <a:p>
            <a:r>
              <a:rPr lang="en-US" dirty="0" smtClean="0"/>
              <a:t>Name the nouns!</a:t>
            </a:r>
          </a:p>
          <a:p>
            <a:pPr lvl="1"/>
            <a:r>
              <a:rPr lang="en-US" dirty="0" smtClean="0"/>
              <a:t>Maria went to art class and used her crayon to draw a picture.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907" y="5656199"/>
            <a:ext cx="5503450" cy="87960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Action expressed, or state of the subject.</a:t>
            </a:r>
          </a:p>
          <a:p>
            <a:endParaRPr lang="en-US" dirty="0" smtClean="0"/>
          </a:p>
          <a:p>
            <a:r>
              <a:rPr lang="en-US" dirty="0" smtClean="0"/>
              <a:t>Name the verbs!</a:t>
            </a:r>
          </a:p>
          <a:p>
            <a:pPr lvl="1"/>
            <a:r>
              <a:rPr lang="en-US" dirty="0" smtClean="0"/>
              <a:t>Tom hit the ball. </a:t>
            </a:r>
          </a:p>
          <a:p>
            <a:pPr lvl="1"/>
            <a:r>
              <a:rPr lang="en-US" dirty="0" smtClean="0"/>
              <a:t>The sky is blue.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2122" y="2884454"/>
            <a:ext cx="4560122" cy="303248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63388" y="1600200"/>
            <a:ext cx="5458364" cy="44958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Used “in place of” a noun or noun phrase</a:t>
            </a:r>
          </a:p>
          <a:p>
            <a:r>
              <a:rPr lang="en-US" dirty="0" smtClean="0"/>
              <a:t>Examples=  I, it, which, who, that, his, herself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When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en-US" dirty="0" smtClean="0"/>
              <a:t> arrived at their house, the big dog,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which</a:t>
            </a:r>
            <a:r>
              <a:rPr lang="en-US" dirty="0" smtClean="0"/>
              <a:t> was called Rover, was barking loudly because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it </a:t>
            </a:r>
            <a:r>
              <a:rPr lang="en-US" dirty="0" smtClean="0"/>
              <a:t>was lonely.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6056" y="1946710"/>
            <a:ext cx="2944296" cy="34740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771557" y="1600200"/>
            <a:ext cx="4158909" cy="44958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Describing word</a:t>
            </a:r>
          </a:p>
          <a:p>
            <a:pPr lvl="1"/>
            <a:r>
              <a:rPr lang="en-US" dirty="0" smtClean="0"/>
              <a:t>Which, what kind, how many, how much??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***Now name some words to describe yourself!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49" y="2350298"/>
            <a:ext cx="4422825" cy="317987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Describe the pictures using adjectives!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700" y="1766657"/>
            <a:ext cx="5891320" cy="4418490"/>
          </a:xfrm>
        </p:spPr>
      </p:pic>
    </p:spTree>
    <p:extLst>
      <p:ext uri="{BB962C8B-B14F-4D97-AF65-F5344CB8AC3E}">
        <p14:creationId xmlns:p14="http://schemas.microsoft.com/office/powerpoint/2010/main" val="2395670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36" y="1615736"/>
            <a:ext cx="7201530" cy="4862050"/>
          </a:xfrm>
        </p:spPr>
      </p:pic>
    </p:spTree>
    <p:extLst>
      <p:ext uri="{BB962C8B-B14F-4D97-AF65-F5344CB8AC3E}">
        <p14:creationId xmlns:p14="http://schemas.microsoft.com/office/powerpoint/2010/main" val="2385258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275" y="1600200"/>
            <a:ext cx="5994400" cy="4495800"/>
          </a:xfrm>
        </p:spPr>
      </p:pic>
    </p:spTree>
    <p:extLst>
      <p:ext uri="{BB962C8B-B14F-4D97-AF65-F5344CB8AC3E}">
        <p14:creationId xmlns:p14="http://schemas.microsoft.com/office/powerpoint/2010/main" val="2163760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Describing emotions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www.youtube.com/watch?v=rVeUEOZ7n7I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1967" y="2184114"/>
            <a:ext cx="6376592" cy="420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0114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77</TotalTime>
  <Words>344</Words>
  <Application>Microsoft Office PowerPoint</Application>
  <PresentationFormat>On-screen Show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Median</vt:lpstr>
      <vt:lpstr>Parts of speech Standards for language Grade three</vt:lpstr>
      <vt:lpstr>NOUNS</vt:lpstr>
      <vt:lpstr>VERBS</vt:lpstr>
      <vt:lpstr>Pronouns</vt:lpstr>
      <vt:lpstr>ADJECTIVES</vt:lpstr>
      <vt:lpstr>Describe the pictures using adjectives!</vt:lpstr>
      <vt:lpstr>PowerPoint Presentation</vt:lpstr>
      <vt:lpstr>PowerPoint Presentation</vt:lpstr>
      <vt:lpstr>Describing emotions</vt:lpstr>
      <vt:lpstr>ADVERBS</vt:lpstr>
      <vt:lpstr>MAD LIB ACTIVITY</vt:lpstr>
      <vt:lpstr>For tomorrow:</vt:lpstr>
      <vt:lpstr>Resources</vt:lpstr>
    </vt:vector>
  </TitlesOfParts>
  <Company>Towson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Parts of speech Standards for language Grade three</dc:title>
  <dc:creator>Taylor McCaffrey</dc:creator>
  <cp:lastModifiedBy>evaluation</cp:lastModifiedBy>
  <cp:revision>7</cp:revision>
  <dcterms:created xsi:type="dcterms:W3CDTF">2012-04-19T21:10:13Z</dcterms:created>
  <dcterms:modified xsi:type="dcterms:W3CDTF">2012-04-26T15:51:23Z</dcterms:modified>
</cp:coreProperties>
</file>